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58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2386" y="79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48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1572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489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4115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6958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995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082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5033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8393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3906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905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F53C7-D938-4151-992E-AF84745267E3}" type="datetimeFigureOut">
              <a:rPr lang="pt-BR" smtClean="0"/>
              <a:t>26/07/2017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CA85A-8D97-4D13-961C-AB768658D1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0923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Análise do </a:t>
            </a:r>
            <a:r>
              <a:rPr lang="pt-BR" dirty="0" err="1"/>
              <a:t>eShopOnContainers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Ivan Paulovich</a:t>
            </a:r>
            <a:br>
              <a:rPr lang="pt-BR" dirty="0"/>
            </a:br>
            <a:r>
              <a:rPr lang="pt-BR" dirty="0"/>
              <a:t>Arquiteto de Softwares</a:t>
            </a:r>
            <a:br>
              <a:rPr lang="pt-BR" dirty="0"/>
            </a:br>
            <a:r>
              <a:rPr lang="pt-BR" dirty="0"/>
              <a:t/>
            </a:r>
            <a:br>
              <a:rPr lang="pt-BR" dirty="0"/>
            </a:br>
            <a:r>
              <a:rPr lang="pt-BR" dirty="0"/>
              <a:t>Banco Olé Consignado – Julho/2017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5016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14688" y="-623888"/>
            <a:ext cx="15573375" cy="810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84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76525" y="-1343025"/>
            <a:ext cx="14497050" cy="954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599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76550" y="309562"/>
            <a:ext cx="14897100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82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14525" y="-581025"/>
            <a:ext cx="12973050" cy="802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627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09938" y="-890588"/>
            <a:ext cx="15763875" cy="863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486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52763" y="-690563"/>
            <a:ext cx="15249525" cy="823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134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62288" y="-623888"/>
            <a:ext cx="15268575" cy="810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9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24225" y="-1295400"/>
            <a:ext cx="15792450" cy="944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985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19413" y="-942975"/>
            <a:ext cx="14982825" cy="874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961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95588" y="-938213"/>
            <a:ext cx="14735175" cy="873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95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552" y="836712"/>
            <a:ext cx="9915012" cy="522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12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0238" y="-1447800"/>
            <a:ext cx="12944475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185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813" y="1285875"/>
            <a:ext cx="91916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525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71738" y="-461963"/>
            <a:ext cx="14087475" cy="778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800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67088" y="-981075"/>
            <a:ext cx="15878175" cy="882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16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dotnet-architecture/eShopOnContainers/dev/img/eShopOnContainers_Architecture_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908720"/>
            <a:ext cx="7613646" cy="4680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101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43500" y="-9144000"/>
            <a:ext cx="19431000" cy="251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5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14625" y="-319088"/>
            <a:ext cx="14573250" cy="749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73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19438" y="-871538"/>
            <a:ext cx="15382875" cy="860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507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4538" y="-933450"/>
            <a:ext cx="13173075" cy="872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14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09925" y="476250"/>
            <a:ext cx="1556385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801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0350" y="-938213"/>
            <a:ext cx="14744700" cy="873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755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1208</TotalTime>
  <Words>5</Words>
  <Application>Microsoft Office PowerPoint</Application>
  <PresentationFormat>Apresentação na tela (4:3)</PresentationFormat>
  <Paragraphs>2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6" baseType="lpstr">
      <vt:lpstr>Arial</vt:lpstr>
      <vt:lpstr>Calibri</vt:lpstr>
      <vt:lpstr>Tema do Office</vt:lpstr>
      <vt:lpstr>Análise do eShopOnContainers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Princípios SOLID usando  .NET Core e Visual Studio 2017</dc:title>
  <dc:creator>.</dc:creator>
  <cp:lastModifiedBy>Ivan Paulovich</cp:lastModifiedBy>
  <cp:revision>14</cp:revision>
  <dcterms:created xsi:type="dcterms:W3CDTF">2017-07-20T17:10:26Z</dcterms:created>
  <dcterms:modified xsi:type="dcterms:W3CDTF">2017-07-27T01:16:05Z</dcterms:modified>
</cp:coreProperties>
</file>

<file path=docProps/thumbnail.jpeg>
</file>